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25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2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7.png"/><Relationship Id="rId3" Type="http://schemas.openxmlformats.org/officeDocument/2006/relationships/image" Target="../media/image91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5.png"/><Relationship Id="rId4" Type="http://schemas.openxmlformats.org/officeDocument/2006/relationships/image" Target="../media/image9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6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230932" y="30678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1AD1D-8F20-4150-0657-E2F0707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0CE2A4-648F-AF4E-1790-9B71709A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559D68E-1719-2462-EFEF-365023E4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19788-68A7-9D3E-AC50-4A3616B6763B}"/>
              </a:ext>
            </a:extLst>
          </p:cNvPr>
          <p:cNvSpPr txBox="1"/>
          <p:nvPr/>
        </p:nvSpPr>
        <p:spPr>
          <a:xfrm>
            <a:off x="1230932" y="345246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c3.37 (f337)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00345C-AD5A-013E-C57B-B7D74A58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95DAB5-DC02-E7E5-C2F6-0DC90D55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25" y="901827"/>
            <a:ext cx="4210229" cy="25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41B8A2-1957-D1DA-F643-A33A7185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02" y="901827"/>
            <a:ext cx="4210229" cy="25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8A3E39-B9A3-BA4F-A59B-9C158893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546" y="3639671"/>
            <a:ext cx="6733628" cy="28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CF796A5-6786-328F-AD88-69F6A37D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3809344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2063574" y="4655585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39063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573617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6" y="3787320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5743361" y="5479850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8323</TotalTime>
  <Words>902</Words>
  <Application>Microsoft Office PowerPoint</Application>
  <PresentationFormat>Widescreen</PresentationFormat>
  <Paragraphs>219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119</cp:revision>
  <dcterms:created xsi:type="dcterms:W3CDTF">2022-05-19T15:06:45Z</dcterms:created>
  <dcterms:modified xsi:type="dcterms:W3CDTF">2023-01-25T18:10:07Z</dcterms:modified>
</cp:coreProperties>
</file>